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16459200" cy="21945600"/>
  <p:notesSz cx="6858000" cy="9144000"/>
  <p:defaultTextStyle>
    <a:defPPr>
      <a:defRPr lang="en-US"/>
    </a:defPPr>
    <a:lvl1pPr marL="0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1pPr>
    <a:lvl2pPr marL="921715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2pPr>
    <a:lvl3pPr marL="1843430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3pPr>
    <a:lvl4pPr marL="2765146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4pPr>
    <a:lvl5pPr marL="3686861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5pPr>
    <a:lvl6pPr marL="4608576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6pPr>
    <a:lvl7pPr marL="5530291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7pPr>
    <a:lvl8pPr marL="6452006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8pPr>
    <a:lvl9pPr marL="7373722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/>
    <p:restoredTop sz="94742"/>
  </p:normalViewPr>
  <p:slideViewPr>
    <p:cSldViewPr snapToGrid="0" snapToObjects="1">
      <p:cViewPr>
        <p:scale>
          <a:sx n="50" d="100"/>
          <a:sy n="50" d="100"/>
        </p:scale>
        <p:origin x="2208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440" y="3591562"/>
            <a:ext cx="13990320" cy="7640320"/>
          </a:xfrm>
        </p:spPr>
        <p:txBody>
          <a:bodyPr anchor="b"/>
          <a:lstStyle>
            <a:lvl1pPr algn="ctr">
              <a:defRPr sz="10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1526522"/>
            <a:ext cx="12344400" cy="5298438"/>
          </a:xfrm>
        </p:spPr>
        <p:txBody>
          <a:bodyPr/>
          <a:lstStyle>
            <a:lvl1pPr marL="0" indent="0" algn="ctr">
              <a:buNone/>
              <a:defRPr sz="4320"/>
            </a:lvl1pPr>
            <a:lvl2pPr marL="822960" indent="0" algn="ctr">
              <a:buNone/>
              <a:defRPr sz="3600"/>
            </a:lvl2pPr>
            <a:lvl3pPr marL="1645920" indent="0" algn="ctr">
              <a:buNone/>
              <a:defRPr sz="3240"/>
            </a:lvl3pPr>
            <a:lvl4pPr marL="2468880" indent="0" algn="ctr">
              <a:buNone/>
              <a:defRPr sz="2880"/>
            </a:lvl4pPr>
            <a:lvl5pPr marL="3291840" indent="0" algn="ctr">
              <a:buNone/>
              <a:defRPr sz="2880"/>
            </a:lvl5pPr>
            <a:lvl6pPr marL="4114800" indent="0" algn="ctr">
              <a:buNone/>
              <a:defRPr sz="2880"/>
            </a:lvl6pPr>
            <a:lvl7pPr marL="4937760" indent="0" algn="ctr">
              <a:buNone/>
              <a:defRPr sz="2880"/>
            </a:lvl7pPr>
            <a:lvl8pPr marL="5760720" indent="0" algn="ctr">
              <a:buNone/>
              <a:defRPr sz="2880"/>
            </a:lvl8pPr>
            <a:lvl9pPr marL="6583680" indent="0" algn="ctr">
              <a:buNone/>
              <a:defRPr sz="28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5471167"/>
            <a:ext cx="14196060" cy="9128758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14686287"/>
            <a:ext cx="14196060" cy="4800598"/>
          </a:xfrm>
        </p:spPr>
        <p:txBody>
          <a:bodyPr/>
          <a:lstStyle>
            <a:lvl1pPr marL="0" indent="0">
              <a:buNone/>
              <a:defRPr sz="4320">
                <a:solidFill>
                  <a:schemeClr val="tx1"/>
                </a:solidFill>
              </a:defRPr>
            </a:lvl1pPr>
            <a:lvl2pPr marL="82296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920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8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18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480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776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6072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36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5842000"/>
            <a:ext cx="699516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5842000"/>
            <a:ext cx="699516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1168405"/>
            <a:ext cx="14196060" cy="42418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6" y="5379722"/>
            <a:ext cx="6963012" cy="2636518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6" y="8016240"/>
            <a:ext cx="6963012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1" y="5379722"/>
            <a:ext cx="6997304" cy="2636518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1" y="8016240"/>
            <a:ext cx="6997304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1463040"/>
            <a:ext cx="5308520" cy="51206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3159765"/>
            <a:ext cx="8332470" cy="15595600"/>
          </a:xfrm>
        </p:spPr>
        <p:txBody>
          <a:bodyPr/>
          <a:lstStyle>
            <a:lvl1pPr>
              <a:defRPr sz="5760"/>
            </a:lvl1pPr>
            <a:lvl2pPr>
              <a:defRPr sz="5040"/>
            </a:lvl2pPr>
            <a:lvl3pPr>
              <a:defRPr sz="432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6583680"/>
            <a:ext cx="5308520" cy="12197082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1463040"/>
            <a:ext cx="5308520" cy="51206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3159765"/>
            <a:ext cx="8332470" cy="15595600"/>
          </a:xfrm>
        </p:spPr>
        <p:txBody>
          <a:bodyPr anchor="t"/>
          <a:lstStyle>
            <a:lvl1pPr marL="0" indent="0">
              <a:buNone/>
              <a:defRPr sz="5760"/>
            </a:lvl1pPr>
            <a:lvl2pPr marL="822960" indent="0">
              <a:buNone/>
              <a:defRPr sz="5040"/>
            </a:lvl2pPr>
            <a:lvl3pPr marL="1645920" indent="0">
              <a:buNone/>
              <a:defRPr sz="4320"/>
            </a:lvl3pPr>
            <a:lvl4pPr marL="2468880" indent="0">
              <a:buNone/>
              <a:defRPr sz="3600"/>
            </a:lvl4pPr>
            <a:lvl5pPr marL="3291840" indent="0">
              <a:buNone/>
              <a:defRPr sz="3600"/>
            </a:lvl5pPr>
            <a:lvl6pPr marL="4114800" indent="0">
              <a:buNone/>
              <a:defRPr sz="3600"/>
            </a:lvl6pPr>
            <a:lvl7pPr marL="4937760" indent="0">
              <a:buNone/>
              <a:defRPr sz="3600"/>
            </a:lvl7pPr>
            <a:lvl8pPr marL="5760720" indent="0">
              <a:buNone/>
              <a:defRPr sz="3600"/>
            </a:lvl8pPr>
            <a:lvl9pPr marL="6583680" indent="0">
              <a:buNone/>
              <a:defRPr sz="3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6583680"/>
            <a:ext cx="5308520" cy="12197082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6" y="1168400"/>
            <a:ext cx="3549015" cy="1859788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1" y="1168400"/>
            <a:ext cx="10441305" cy="185978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1168405"/>
            <a:ext cx="1419606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5842000"/>
            <a:ext cx="1419606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20340325"/>
            <a:ext cx="370332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8F41E-41A0-1B4B-92BE-EC90E31B07A9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20340325"/>
            <a:ext cx="555498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20340325"/>
            <a:ext cx="370332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9368C-C162-7C43-8098-39D0207E3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45920" rtl="0" eaLnBrk="1" latinLnBrk="0" hangingPunct="1">
        <a:lnSpc>
          <a:spcPct val="90000"/>
        </a:lnSpc>
        <a:spcBef>
          <a:spcPct val="0"/>
        </a:spcBef>
        <a:buNone/>
        <a:defRPr sz="7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64592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3" y="7668622"/>
            <a:ext cx="15518674" cy="1379437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549400" y="9824533"/>
            <a:ext cx="13385800" cy="10612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264" y="18133833"/>
            <a:ext cx="3163456" cy="1757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80" y="18623255"/>
            <a:ext cx="2698221" cy="115514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8081759" y="18677706"/>
            <a:ext cx="0" cy="12430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84894" y="11466642"/>
            <a:ext cx="7584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pc="600" dirty="0" smtClean="0">
                <a:solidFill>
                  <a:srgbClr val="F26722"/>
                </a:solidFill>
                <a:latin typeface="Arial" charset="0"/>
                <a:ea typeface="Arial" charset="0"/>
                <a:cs typeface="Arial" charset="0"/>
              </a:rPr>
              <a:t>RIDER NAME</a:t>
            </a:r>
            <a:endParaRPr lang="en-US" sz="4800" spc="600" dirty="0">
              <a:solidFill>
                <a:srgbClr val="F2672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4894" y="12425096"/>
            <a:ext cx="7584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RESTAURANT NAME</a:t>
            </a:r>
            <a:endParaRPr lang="en-US" sz="3200" spc="3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3823" y="14827622"/>
            <a:ext cx="117839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Support </a:t>
            </a:r>
            <a:r>
              <a:rPr lang="en-US" sz="32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Chef Name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as he/she rides 300 miles in three days to help end childhood hunger. $1 can feed a child 10 healthy meals.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For more information on how you can help, visit </a:t>
            </a:r>
            <a:r>
              <a:rPr lang="en-US" sz="3200" dirty="0" err="1" smtClean="0">
                <a:solidFill>
                  <a:srgbClr val="F26722"/>
                </a:solidFill>
                <a:latin typeface="Arial" charset="0"/>
                <a:ea typeface="Arial" charset="0"/>
                <a:cs typeface="Arial" charset="0"/>
              </a:rPr>
              <a:t>ChefsCycle.org</a:t>
            </a:r>
            <a:endParaRPr lang="en-US" sz="3200" dirty="0">
              <a:solidFill>
                <a:srgbClr val="F2672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4" b="4853"/>
          <a:stretch/>
        </p:blipFill>
        <p:spPr>
          <a:xfrm>
            <a:off x="470263" y="503468"/>
            <a:ext cx="15518674" cy="829549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31459" y="1416894"/>
            <a:ext cx="105962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spc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CHEFS CYCLE</a:t>
            </a:r>
            <a:endParaRPr lang="en-US" sz="6600" b="1" spc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90165" y="2609400"/>
            <a:ext cx="1247887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May 16-18, 2017   |   Sonoma County, CA</a:t>
            </a:r>
            <a:endParaRPr lang="en-US" sz="3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3915" y="11323467"/>
            <a:ext cx="2426464" cy="1767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CHEF PHOTO HERE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63824" y="10524973"/>
            <a:ext cx="3706647" cy="336478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93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5901</TotalTime>
  <Words>56</Words>
  <Application>Microsoft Macintosh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Cummings, Alex</dc:creator>
  <cp:lastModifiedBy>Cummings, Alex</cp:lastModifiedBy>
  <cp:revision>24</cp:revision>
  <dcterms:created xsi:type="dcterms:W3CDTF">2017-01-23T19:05:39Z</dcterms:created>
  <dcterms:modified xsi:type="dcterms:W3CDTF">2017-01-27T21:29:01Z</dcterms:modified>
</cp:coreProperties>
</file>