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4572000" cy="3200400"/>
  <p:notesSz cx="6858000" cy="9144000"/>
  <p:defaultTextStyle>
    <a:defPPr>
      <a:defRPr lang="en-US"/>
    </a:defPPr>
    <a:lvl1pPr marL="0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1pPr>
    <a:lvl2pPr marL="186538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2pPr>
    <a:lvl3pPr marL="373075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3pPr>
    <a:lvl4pPr marL="559613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4pPr>
    <a:lvl5pPr marL="746150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5pPr>
    <a:lvl6pPr marL="932688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6pPr>
    <a:lvl7pPr marL="1119226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7pPr>
    <a:lvl8pPr marL="1305763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8pPr>
    <a:lvl9pPr marL="1492301" algn="l" defTabSz="373075" rtl="0" eaLnBrk="1" latinLnBrk="0" hangingPunct="1">
      <a:defRPr sz="7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ng, Alexandra" initials="KA" lastIdx="3" clrIdx="0">
    <p:extLst>
      <p:ext uri="{19B8F6BF-5375-455C-9EA6-DF929625EA0E}">
        <p15:presenceInfo xmlns:p15="http://schemas.microsoft.com/office/powerpoint/2012/main" userId="S-1-5-21-225773904-3015938539-1529328018-76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722"/>
    <a:srgbClr val="717275"/>
    <a:srgbClr val="444444"/>
    <a:srgbClr val="F5854D"/>
    <a:srgbClr val="EB6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60" d="100"/>
          <a:sy n="160" d="100"/>
        </p:scale>
        <p:origin x="11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2-27T16:05:23.353" idx="3">
    <p:pos x="2913" y="56"/>
    <p:text>add a photo of yourself!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2-27T15:45:06.502" idx="1">
    <p:pos x="906" y="382"/>
    <p:text>replace with your name and edit gendered pronoun</p:text>
    <p:extLst>
      <p:ext uri="{C676402C-5697-4E1C-873F-D02D1690AC5C}">
        <p15:threadingInfo xmlns:p15="http://schemas.microsoft.com/office/powerpoint/2012/main" timeZoneBias="300"/>
      </p:ext>
    </p:extLst>
  </p:cm>
  <p:cm authorId="1" dt="2017-02-27T15:45:40.241" idx="2">
    <p:pos x="2463" y="860"/>
    <p:text>Create an easy link for your fundraising page using bit.ly or any other short link creator</p:text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523770"/>
            <a:ext cx="3886200" cy="1114213"/>
          </a:xfrm>
        </p:spPr>
        <p:txBody>
          <a:bodyPr anchor="b"/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1680951"/>
            <a:ext cx="3429000" cy="772689"/>
          </a:xfrm>
        </p:spPr>
        <p:txBody>
          <a:bodyPr/>
          <a:lstStyle>
            <a:lvl1pPr marL="0" indent="0" algn="ctr">
              <a:buNone/>
              <a:defRPr sz="1120"/>
            </a:lvl1pPr>
            <a:lvl2pPr marL="213375" indent="0" algn="ctr">
              <a:buNone/>
              <a:defRPr sz="933"/>
            </a:lvl2pPr>
            <a:lvl3pPr marL="426750" indent="0" algn="ctr">
              <a:buNone/>
              <a:defRPr sz="840"/>
            </a:lvl3pPr>
            <a:lvl4pPr marL="640126" indent="0" algn="ctr">
              <a:buNone/>
              <a:defRPr sz="747"/>
            </a:lvl4pPr>
            <a:lvl5pPr marL="853501" indent="0" algn="ctr">
              <a:buNone/>
              <a:defRPr sz="747"/>
            </a:lvl5pPr>
            <a:lvl6pPr marL="1066876" indent="0" algn="ctr">
              <a:buNone/>
              <a:defRPr sz="747"/>
            </a:lvl6pPr>
            <a:lvl7pPr marL="1280251" indent="0" algn="ctr">
              <a:buNone/>
              <a:defRPr sz="747"/>
            </a:lvl7pPr>
            <a:lvl8pPr marL="1493627" indent="0" algn="ctr">
              <a:buNone/>
              <a:defRPr sz="747"/>
            </a:lvl8pPr>
            <a:lvl9pPr marL="1707002" indent="0" algn="ctr">
              <a:buNone/>
              <a:defRPr sz="74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923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36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4" y="797879"/>
            <a:ext cx="3943350" cy="1331277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944" y="2141750"/>
            <a:ext cx="3943350" cy="700087"/>
          </a:xfrm>
        </p:spPr>
        <p:txBody>
          <a:bodyPr/>
          <a:lstStyle>
            <a:lvl1pPr marL="0" indent="0">
              <a:buNone/>
              <a:defRPr sz="1120">
                <a:solidFill>
                  <a:schemeClr val="tx1"/>
                </a:solidFill>
              </a:defRPr>
            </a:lvl1pPr>
            <a:lvl2pPr marL="213375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2pPr>
            <a:lvl3pPr marL="4267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3pPr>
            <a:lvl4pPr marL="640126" indent="0">
              <a:buNone/>
              <a:defRPr sz="747">
                <a:solidFill>
                  <a:schemeClr val="tx1">
                    <a:tint val="75000"/>
                  </a:schemeClr>
                </a:solidFill>
              </a:defRPr>
            </a:lvl4pPr>
            <a:lvl5pPr marL="853501" indent="0">
              <a:buNone/>
              <a:defRPr sz="747">
                <a:solidFill>
                  <a:schemeClr val="tx1">
                    <a:tint val="75000"/>
                  </a:schemeClr>
                </a:solidFill>
              </a:defRPr>
            </a:lvl5pPr>
            <a:lvl6pPr marL="1066876" indent="0">
              <a:buNone/>
              <a:defRPr sz="747">
                <a:solidFill>
                  <a:schemeClr val="tx1">
                    <a:tint val="75000"/>
                  </a:schemeClr>
                </a:solidFill>
              </a:defRPr>
            </a:lvl6pPr>
            <a:lvl7pPr marL="1280251" indent="0">
              <a:buNone/>
              <a:defRPr sz="747">
                <a:solidFill>
                  <a:schemeClr val="tx1">
                    <a:tint val="75000"/>
                  </a:schemeClr>
                </a:solidFill>
              </a:defRPr>
            </a:lvl7pPr>
            <a:lvl8pPr marL="1493627" indent="0">
              <a:buNone/>
              <a:defRPr sz="747">
                <a:solidFill>
                  <a:schemeClr val="tx1">
                    <a:tint val="75000"/>
                  </a:schemeClr>
                </a:solidFill>
              </a:defRPr>
            </a:lvl8pPr>
            <a:lvl9pPr marL="1707002" indent="0">
              <a:buNone/>
              <a:defRPr sz="7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69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851959"/>
            <a:ext cx="1943100" cy="20306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575" y="851959"/>
            <a:ext cx="1943100" cy="20306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5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170392"/>
            <a:ext cx="3943350" cy="61859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921" y="784543"/>
            <a:ext cx="1934170" cy="384492"/>
          </a:xfrm>
        </p:spPr>
        <p:txBody>
          <a:bodyPr anchor="b"/>
          <a:lstStyle>
            <a:lvl1pPr marL="0" indent="0">
              <a:buNone/>
              <a:defRPr sz="1120" b="1"/>
            </a:lvl1pPr>
            <a:lvl2pPr marL="213375" indent="0">
              <a:buNone/>
              <a:defRPr sz="933" b="1"/>
            </a:lvl2pPr>
            <a:lvl3pPr marL="426750" indent="0">
              <a:buNone/>
              <a:defRPr sz="840" b="1"/>
            </a:lvl3pPr>
            <a:lvl4pPr marL="640126" indent="0">
              <a:buNone/>
              <a:defRPr sz="747" b="1"/>
            </a:lvl4pPr>
            <a:lvl5pPr marL="853501" indent="0">
              <a:buNone/>
              <a:defRPr sz="747" b="1"/>
            </a:lvl5pPr>
            <a:lvl6pPr marL="1066876" indent="0">
              <a:buNone/>
              <a:defRPr sz="747" b="1"/>
            </a:lvl6pPr>
            <a:lvl7pPr marL="1280251" indent="0">
              <a:buNone/>
              <a:defRPr sz="747" b="1"/>
            </a:lvl7pPr>
            <a:lvl8pPr marL="1493627" indent="0">
              <a:buNone/>
              <a:defRPr sz="747" b="1"/>
            </a:lvl8pPr>
            <a:lvl9pPr marL="1707002" indent="0">
              <a:buNone/>
              <a:defRPr sz="7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921" y="1169035"/>
            <a:ext cx="1934170" cy="171947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4575" y="784543"/>
            <a:ext cx="1943696" cy="384492"/>
          </a:xfrm>
        </p:spPr>
        <p:txBody>
          <a:bodyPr anchor="b"/>
          <a:lstStyle>
            <a:lvl1pPr marL="0" indent="0">
              <a:buNone/>
              <a:defRPr sz="1120" b="1"/>
            </a:lvl1pPr>
            <a:lvl2pPr marL="213375" indent="0">
              <a:buNone/>
              <a:defRPr sz="933" b="1"/>
            </a:lvl2pPr>
            <a:lvl3pPr marL="426750" indent="0">
              <a:buNone/>
              <a:defRPr sz="840" b="1"/>
            </a:lvl3pPr>
            <a:lvl4pPr marL="640126" indent="0">
              <a:buNone/>
              <a:defRPr sz="747" b="1"/>
            </a:lvl4pPr>
            <a:lvl5pPr marL="853501" indent="0">
              <a:buNone/>
              <a:defRPr sz="747" b="1"/>
            </a:lvl5pPr>
            <a:lvl6pPr marL="1066876" indent="0">
              <a:buNone/>
              <a:defRPr sz="747" b="1"/>
            </a:lvl6pPr>
            <a:lvl7pPr marL="1280251" indent="0">
              <a:buNone/>
              <a:defRPr sz="747" b="1"/>
            </a:lvl7pPr>
            <a:lvl8pPr marL="1493627" indent="0">
              <a:buNone/>
              <a:defRPr sz="747" b="1"/>
            </a:lvl8pPr>
            <a:lvl9pPr marL="1707002" indent="0">
              <a:buNone/>
              <a:defRPr sz="7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4575" y="1169035"/>
            <a:ext cx="1943696" cy="171947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47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09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5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213360"/>
            <a:ext cx="1474589" cy="746760"/>
          </a:xfrm>
        </p:spPr>
        <p:txBody>
          <a:bodyPr anchor="b"/>
          <a:lstStyle>
            <a:lvl1pPr>
              <a:defRPr sz="14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95" y="460799"/>
            <a:ext cx="2314575" cy="2274358"/>
          </a:xfrm>
        </p:spPr>
        <p:txBody>
          <a:bodyPr/>
          <a:lstStyle>
            <a:lvl1pPr>
              <a:defRPr sz="1493"/>
            </a:lvl1pPr>
            <a:lvl2pPr>
              <a:defRPr sz="1307"/>
            </a:lvl2pPr>
            <a:lvl3pPr>
              <a:defRPr sz="1120"/>
            </a:lvl3pPr>
            <a:lvl4pPr>
              <a:defRPr sz="933"/>
            </a:lvl4pPr>
            <a:lvl5pPr>
              <a:defRPr sz="933"/>
            </a:lvl5pPr>
            <a:lvl6pPr>
              <a:defRPr sz="933"/>
            </a:lvl6pPr>
            <a:lvl7pPr>
              <a:defRPr sz="933"/>
            </a:lvl7pPr>
            <a:lvl8pPr>
              <a:defRPr sz="933"/>
            </a:lvl8pPr>
            <a:lvl9pPr>
              <a:defRPr sz="9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1" y="960120"/>
            <a:ext cx="1474589" cy="1778741"/>
          </a:xfrm>
        </p:spPr>
        <p:txBody>
          <a:bodyPr/>
          <a:lstStyle>
            <a:lvl1pPr marL="0" indent="0">
              <a:buNone/>
              <a:defRPr sz="747"/>
            </a:lvl1pPr>
            <a:lvl2pPr marL="213375" indent="0">
              <a:buNone/>
              <a:defRPr sz="653"/>
            </a:lvl2pPr>
            <a:lvl3pPr marL="426750" indent="0">
              <a:buNone/>
              <a:defRPr sz="560"/>
            </a:lvl3pPr>
            <a:lvl4pPr marL="640126" indent="0">
              <a:buNone/>
              <a:defRPr sz="467"/>
            </a:lvl4pPr>
            <a:lvl5pPr marL="853501" indent="0">
              <a:buNone/>
              <a:defRPr sz="467"/>
            </a:lvl5pPr>
            <a:lvl6pPr marL="1066876" indent="0">
              <a:buNone/>
              <a:defRPr sz="467"/>
            </a:lvl6pPr>
            <a:lvl7pPr marL="1280251" indent="0">
              <a:buNone/>
              <a:defRPr sz="467"/>
            </a:lvl7pPr>
            <a:lvl8pPr marL="1493627" indent="0">
              <a:buNone/>
              <a:defRPr sz="467"/>
            </a:lvl8pPr>
            <a:lvl9pPr marL="1707002" indent="0">
              <a:buNone/>
              <a:defRPr sz="4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4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213360"/>
            <a:ext cx="1474589" cy="746760"/>
          </a:xfrm>
        </p:spPr>
        <p:txBody>
          <a:bodyPr anchor="b"/>
          <a:lstStyle>
            <a:lvl1pPr>
              <a:defRPr sz="14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3695" y="460799"/>
            <a:ext cx="2314575" cy="2274358"/>
          </a:xfrm>
        </p:spPr>
        <p:txBody>
          <a:bodyPr anchor="t"/>
          <a:lstStyle>
            <a:lvl1pPr marL="0" indent="0">
              <a:buNone/>
              <a:defRPr sz="1493"/>
            </a:lvl1pPr>
            <a:lvl2pPr marL="213375" indent="0">
              <a:buNone/>
              <a:defRPr sz="1307"/>
            </a:lvl2pPr>
            <a:lvl3pPr marL="426750" indent="0">
              <a:buNone/>
              <a:defRPr sz="1120"/>
            </a:lvl3pPr>
            <a:lvl4pPr marL="640126" indent="0">
              <a:buNone/>
              <a:defRPr sz="933"/>
            </a:lvl4pPr>
            <a:lvl5pPr marL="853501" indent="0">
              <a:buNone/>
              <a:defRPr sz="933"/>
            </a:lvl5pPr>
            <a:lvl6pPr marL="1066876" indent="0">
              <a:buNone/>
              <a:defRPr sz="933"/>
            </a:lvl6pPr>
            <a:lvl7pPr marL="1280251" indent="0">
              <a:buNone/>
              <a:defRPr sz="933"/>
            </a:lvl7pPr>
            <a:lvl8pPr marL="1493627" indent="0">
              <a:buNone/>
              <a:defRPr sz="933"/>
            </a:lvl8pPr>
            <a:lvl9pPr marL="1707002" indent="0">
              <a:buNone/>
              <a:defRPr sz="933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1" y="960120"/>
            <a:ext cx="1474589" cy="1778741"/>
          </a:xfrm>
        </p:spPr>
        <p:txBody>
          <a:bodyPr/>
          <a:lstStyle>
            <a:lvl1pPr marL="0" indent="0">
              <a:buNone/>
              <a:defRPr sz="747"/>
            </a:lvl1pPr>
            <a:lvl2pPr marL="213375" indent="0">
              <a:buNone/>
              <a:defRPr sz="653"/>
            </a:lvl2pPr>
            <a:lvl3pPr marL="426750" indent="0">
              <a:buNone/>
              <a:defRPr sz="560"/>
            </a:lvl3pPr>
            <a:lvl4pPr marL="640126" indent="0">
              <a:buNone/>
              <a:defRPr sz="467"/>
            </a:lvl4pPr>
            <a:lvl5pPr marL="853501" indent="0">
              <a:buNone/>
              <a:defRPr sz="467"/>
            </a:lvl5pPr>
            <a:lvl6pPr marL="1066876" indent="0">
              <a:buNone/>
              <a:defRPr sz="467"/>
            </a:lvl6pPr>
            <a:lvl7pPr marL="1280251" indent="0">
              <a:buNone/>
              <a:defRPr sz="467"/>
            </a:lvl7pPr>
            <a:lvl8pPr marL="1493627" indent="0">
              <a:buNone/>
              <a:defRPr sz="467"/>
            </a:lvl8pPr>
            <a:lvl9pPr marL="1707002" indent="0">
              <a:buNone/>
              <a:defRPr sz="4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41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35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71838" y="170392"/>
            <a:ext cx="985838" cy="271219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5" y="170392"/>
            <a:ext cx="2900363" cy="27121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94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170392"/>
            <a:ext cx="3943350" cy="618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325" y="851959"/>
            <a:ext cx="3943350" cy="203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4325" y="2966297"/>
            <a:ext cx="102870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2B901-14EA-4186-B75B-48CB934D576B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4475" y="2966297"/>
            <a:ext cx="15430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28975" y="2966297"/>
            <a:ext cx="102870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CC1D3-740C-4F87-94E0-DF849793B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5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26750" rtl="0" eaLnBrk="1" latinLnBrk="0" hangingPunct="1">
        <a:lnSpc>
          <a:spcPct val="90000"/>
        </a:lnSpc>
        <a:spcBef>
          <a:spcPct val="0"/>
        </a:spcBef>
        <a:buNone/>
        <a:defRPr sz="20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6688" indent="-106688" algn="l" defTabSz="42675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307" kern="1200">
          <a:solidFill>
            <a:schemeClr val="tx1"/>
          </a:solidFill>
          <a:latin typeface="+mn-lt"/>
          <a:ea typeface="+mn-ea"/>
          <a:cs typeface="+mn-cs"/>
        </a:defRPr>
      </a:lvl1pPr>
      <a:lvl2pPr marL="320063" indent="-106688" algn="l" defTabSz="426750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1120" kern="1200">
          <a:solidFill>
            <a:schemeClr val="tx1"/>
          </a:solidFill>
          <a:latin typeface="+mn-lt"/>
          <a:ea typeface="+mn-ea"/>
          <a:cs typeface="+mn-cs"/>
        </a:defRPr>
      </a:lvl2pPr>
      <a:lvl3pPr marL="533438" indent="-106688" algn="l" defTabSz="426750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3pPr>
      <a:lvl4pPr marL="746813" indent="-106688" algn="l" defTabSz="426750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4pPr>
      <a:lvl5pPr marL="960189" indent="-106688" algn="l" defTabSz="426750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5pPr>
      <a:lvl6pPr marL="1173564" indent="-106688" algn="l" defTabSz="426750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6pPr>
      <a:lvl7pPr marL="1386939" indent="-106688" algn="l" defTabSz="426750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7pPr>
      <a:lvl8pPr marL="1600314" indent="-106688" algn="l" defTabSz="426750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8pPr>
      <a:lvl9pPr marL="1813690" indent="-106688" algn="l" defTabSz="426750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1pPr>
      <a:lvl2pPr marL="213375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2pPr>
      <a:lvl3pPr marL="426750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40126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4pPr>
      <a:lvl5pPr marL="853501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5pPr>
      <a:lvl6pPr marL="1066876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6pPr>
      <a:lvl7pPr marL="1280251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7pPr>
      <a:lvl8pPr marL="1493627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8pPr>
      <a:lvl9pPr marL="1707002" algn="l" defTabSz="426750" rtl="0" eaLnBrk="1" latinLnBrk="0" hangingPunct="1">
        <a:defRPr sz="8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4572001" cy="3200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717275"/>
            </a:solidFill>
            <a:prstDash val="lg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39"/>
          <a:stretch/>
        </p:blipFill>
        <p:spPr>
          <a:xfrm>
            <a:off x="3728083" y="2526534"/>
            <a:ext cx="685800" cy="60952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4647" y="-62682"/>
            <a:ext cx="128016" cy="3429000"/>
          </a:xfrm>
          <a:prstGeom prst="rect">
            <a:avLst/>
          </a:prstGeom>
          <a:solidFill>
            <a:srgbClr val="F26722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6200000">
            <a:off x="-549377" y="2082042"/>
            <a:ext cx="169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CHEF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48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58" y="2275505"/>
            <a:ext cx="1813831" cy="5894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240" y="342900"/>
            <a:ext cx="196891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  <a:p>
            <a:r>
              <a:rPr lang="en-US" sz="1400" b="1" dirty="0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RIDER NAME</a:t>
            </a:r>
          </a:p>
          <a:p>
            <a:r>
              <a:rPr lang="en-US" sz="1200" dirty="0" smtClean="0">
                <a:solidFill>
                  <a:srgbClr val="7172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s/he fights childhood</a:t>
            </a:r>
          </a:p>
          <a:p>
            <a:r>
              <a:rPr lang="en-US" sz="1200" dirty="0" smtClean="0">
                <a:solidFill>
                  <a:srgbClr val="7172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hunger outside the kitchen</a:t>
            </a: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16-18, 2017</a:t>
            </a:r>
          </a:p>
          <a:p>
            <a:r>
              <a:rPr lang="en-US" sz="1400" b="1" dirty="0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 ROSA, CA</a:t>
            </a:r>
          </a:p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days, 300 miles</a:t>
            </a: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086900" y="342900"/>
            <a:ext cx="0" cy="2514600"/>
          </a:xfrm>
          <a:prstGeom prst="line">
            <a:avLst/>
          </a:prstGeom>
          <a:ln w="9525">
            <a:solidFill>
              <a:srgbClr val="F26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27456" y="462475"/>
            <a:ext cx="2337618" cy="453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 dirty="0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 can provide up to 10 meals</a:t>
            </a:r>
          </a:p>
          <a:p>
            <a:pPr algn="ct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child who is facing hunger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41755" y="1186945"/>
            <a:ext cx="2109020" cy="723275"/>
          </a:xfrm>
          <a:prstGeom prst="rect">
            <a:avLst/>
          </a:prstGeom>
          <a:noFill/>
          <a:ln>
            <a:solidFill>
              <a:srgbClr val="F2672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800" b="1" dirty="0" smtClean="0">
              <a:solidFill>
                <a:srgbClr val="EB66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donate, visit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300" b="1" dirty="0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bit.ly/</a:t>
            </a:r>
            <a:r>
              <a:rPr lang="en-US" sz="1300" b="1" dirty="0" err="1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shortlink</a:t>
            </a:r>
            <a:endParaRPr lang="en-US" sz="1300" b="1" dirty="0" smtClean="0">
              <a:solidFill>
                <a:srgbClr val="F267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84605" y="2180720"/>
            <a:ext cx="222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267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THE CONVERSATION</a:t>
            </a:r>
          </a:p>
          <a:p>
            <a:pPr algn="ctr"/>
            <a:r>
              <a:rPr lang="en-US" sz="1200" dirty="0" smtClean="0">
                <a:solidFill>
                  <a:srgbClr val="7172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@</a:t>
            </a:r>
            <a:r>
              <a:rPr lang="en-US" sz="1200" dirty="0" err="1" smtClean="0">
                <a:solidFill>
                  <a:srgbClr val="7172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chefscycle</a:t>
            </a:r>
            <a:endParaRPr lang="en-US" sz="1200" dirty="0" smtClean="0">
              <a:solidFill>
                <a:srgbClr val="7172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smtClean="0">
                <a:solidFill>
                  <a:srgbClr val="7172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200" dirty="0" err="1" smtClean="0">
                <a:solidFill>
                  <a:srgbClr val="7172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chefscycle</a:t>
            </a:r>
            <a:endParaRPr lang="en-US" sz="1200" dirty="0">
              <a:solidFill>
                <a:srgbClr val="7172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584981" y="2451380"/>
            <a:ext cx="488959" cy="118872"/>
            <a:chOff x="2571333" y="2451380"/>
            <a:chExt cx="488959" cy="118872"/>
          </a:xfrm>
        </p:grpSpPr>
        <p:pic>
          <p:nvPicPr>
            <p:cNvPr id="1026" name="Picture 2" descr="https://facebookbrand.com/wp-content/themes/fb-branding/prj-fb-branding/assets/images/fb-ar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1333" y="2451380"/>
              <a:ext cx="118872" cy="118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s://en.instagram-brand.com/wp-content/uploads/2016/11/glyph-icons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79"/>
            <a:stretch/>
          </p:blipFill>
          <p:spPr bwMode="auto">
            <a:xfrm>
              <a:off x="2747499" y="2451380"/>
              <a:ext cx="118339" cy="118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25" t="21322" r="15885" b="22814"/>
            <a:stretch/>
          </p:blipFill>
          <p:spPr>
            <a:xfrm>
              <a:off x="2923132" y="2454135"/>
              <a:ext cx="137160" cy="1133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139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52</Words>
  <Application>Microsoft Office PowerPoint</Application>
  <PresentationFormat>Custom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Share Our Strength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Kong, Alexandra</dc:creator>
  <cp:lastModifiedBy>Kong, Alexandra</cp:lastModifiedBy>
  <cp:revision>8</cp:revision>
  <dcterms:created xsi:type="dcterms:W3CDTF">2017-02-27T20:21:07Z</dcterms:created>
  <dcterms:modified xsi:type="dcterms:W3CDTF">2017-02-27T21:40:38Z</dcterms:modified>
</cp:coreProperties>
</file>