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3200400" cy="1828800"/>
  <p:notesSz cx="6858000" cy="9144000"/>
  <p:defaultTextStyle>
    <a:defPPr>
      <a:defRPr lang="en-US"/>
    </a:defPPr>
    <a:lvl1pPr marL="0" algn="l" defTabSz="219456" rtl="0" eaLnBrk="1" latinLnBrk="0" hangingPunct="1">
      <a:defRPr sz="432" kern="1200">
        <a:solidFill>
          <a:schemeClr val="tx1"/>
        </a:solidFill>
        <a:latin typeface="+mn-lt"/>
        <a:ea typeface="+mn-ea"/>
        <a:cs typeface="+mn-cs"/>
      </a:defRPr>
    </a:lvl1pPr>
    <a:lvl2pPr marL="109728" algn="l" defTabSz="219456" rtl="0" eaLnBrk="1" latinLnBrk="0" hangingPunct="1">
      <a:defRPr sz="432" kern="1200">
        <a:solidFill>
          <a:schemeClr val="tx1"/>
        </a:solidFill>
        <a:latin typeface="+mn-lt"/>
        <a:ea typeface="+mn-ea"/>
        <a:cs typeface="+mn-cs"/>
      </a:defRPr>
    </a:lvl2pPr>
    <a:lvl3pPr marL="219456" algn="l" defTabSz="219456" rtl="0" eaLnBrk="1" latinLnBrk="0" hangingPunct="1">
      <a:defRPr sz="432" kern="1200">
        <a:solidFill>
          <a:schemeClr val="tx1"/>
        </a:solidFill>
        <a:latin typeface="+mn-lt"/>
        <a:ea typeface="+mn-ea"/>
        <a:cs typeface="+mn-cs"/>
      </a:defRPr>
    </a:lvl3pPr>
    <a:lvl4pPr marL="329184" algn="l" defTabSz="219456" rtl="0" eaLnBrk="1" latinLnBrk="0" hangingPunct="1">
      <a:defRPr sz="432" kern="1200">
        <a:solidFill>
          <a:schemeClr val="tx1"/>
        </a:solidFill>
        <a:latin typeface="+mn-lt"/>
        <a:ea typeface="+mn-ea"/>
        <a:cs typeface="+mn-cs"/>
      </a:defRPr>
    </a:lvl4pPr>
    <a:lvl5pPr marL="438912" algn="l" defTabSz="219456" rtl="0" eaLnBrk="1" latinLnBrk="0" hangingPunct="1">
      <a:defRPr sz="432" kern="1200">
        <a:solidFill>
          <a:schemeClr val="tx1"/>
        </a:solidFill>
        <a:latin typeface="+mn-lt"/>
        <a:ea typeface="+mn-ea"/>
        <a:cs typeface="+mn-cs"/>
      </a:defRPr>
    </a:lvl5pPr>
    <a:lvl6pPr marL="548640" algn="l" defTabSz="219456" rtl="0" eaLnBrk="1" latinLnBrk="0" hangingPunct="1">
      <a:defRPr sz="432" kern="1200">
        <a:solidFill>
          <a:schemeClr val="tx1"/>
        </a:solidFill>
        <a:latin typeface="+mn-lt"/>
        <a:ea typeface="+mn-ea"/>
        <a:cs typeface="+mn-cs"/>
      </a:defRPr>
    </a:lvl6pPr>
    <a:lvl7pPr marL="658368" algn="l" defTabSz="219456" rtl="0" eaLnBrk="1" latinLnBrk="0" hangingPunct="1">
      <a:defRPr sz="432" kern="1200">
        <a:solidFill>
          <a:schemeClr val="tx1"/>
        </a:solidFill>
        <a:latin typeface="+mn-lt"/>
        <a:ea typeface="+mn-ea"/>
        <a:cs typeface="+mn-cs"/>
      </a:defRPr>
    </a:lvl7pPr>
    <a:lvl8pPr marL="768096" algn="l" defTabSz="219456" rtl="0" eaLnBrk="1" latinLnBrk="0" hangingPunct="1">
      <a:defRPr sz="432" kern="1200">
        <a:solidFill>
          <a:schemeClr val="tx1"/>
        </a:solidFill>
        <a:latin typeface="+mn-lt"/>
        <a:ea typeface="+mn-ea"/>
        <a:cs typeface="+mn-cs"/>
      </a:defRPr>
    </a:lvl8pPr>
    <a:lvl9pPr marL="877824" algn="l" defTabSz="219456" rtl="0" eaLnBrk="1" latinLnBrk="0" hangingPunct="1">
      <a:defRPr sz="432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ng, Alexandra" initials="KA" lastIdx="3" clrIdx="0">
    <p:extLst>
      <p:ext uri="{19B8F6BF-5375-455C-9EA6-DF929625EA0E}">
        <p15:presenceInfo xmlns:p15="http://schemas.microsoft.com/office/powerpoint/2012/main" userId="S-1-5-21-225773904-3015938539-1529328018-76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6722"/>
    <a:srgbClr val="717275"/>
    <a:srgbClr val="444444"/>
    <a:srgbClr val="414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44" autoAdjust="0"/>
    <p:restoredTop sz="94660"/>
  </p:normalViewPr>
  <p:slideViewPr>
    <p:cSldViewPr snapToGrid="0">
      <p:cViewPr>
        <p:scale>
          <a:sx n="190" d="100"/>
          <a:sy n="190" d="100"/>
        </p:scale>
        <p:origin x="918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2-27T17:39:01.297" idx="1">
    <p:pos x="675" y="200"/>
    <p:text>Add your name and email address</p:text>
    <p:extLst>
      <p:ext uri="{C676402C-5697-4E1C-873F-D02D1690AC5C}">
        <p15:threadingInfo xmlns:p15="http://schemas.microsoft.com/office/powerpoint/2012/main" timeZoneBias="300"/>
      </p:ext>
    </p:extLst>
  </p:cm>
  <p:cm authorId="1" dt="2017-02-27T17:39:23.861" idx="2">
    <p:pos x="1637" y="238"/>
    <p:text>Create a short link on bit.ly or another similar site</p:text>
    <p:extLst>
      <p:ext uri="{C676402C-5697-4E1C-873F-D02D1690AC5C}">
        <p15:threadingInfo xmlns:p15="http://schemas.microsoft.com/office/powerpoint/2012/main" timeZoneBias="300"/>
      </p:ext>
    </p:extLst>
  </p:cm>
  <p:cm authorId="1" dt="2017-02-27T17:39:46.871" idx="3">
    <p:pos x="1922" y="757"/>
    <p:text>Add your instagram account so they can follow your Chefs Cycle journey! If you don't have one, you can include ours - @chefscycle</p:text>
    <p:extLst>
      <p:ext uri="{C676402C-5697-4E1C-873F-D02D1690AC5C}">
        <p15:threadingInfo xmlns:p15="http://schemas.microsoft.com/office/powerpoint/2012/main" timeZoneBias="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050" y="299297"/>
            <a:ext cx="2400300" cy="636693"/>
          </a:xfrm>
        </p:spPr>
        <p:txBody>
          <a:bodyPr anchor="b"/>
          <a:lstStyle>
            <a:lvl1pPr algn="ctr">
              <a:defRPr sz="157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" y="960543"/>
            <a:ext cx="2400300" cy="441537"/>
          </a:xfrm>
        </p:spPr>
        <p:txBody>
          <a:bodyPr/>
          <a:lstStyle>
            <a:lvl1pPr marL="0" indent="0" algn="ctr">
              <a:buNone/>
              <a:defRPr sz="630"/>
            </a:lvl1pPr>
            <a:lvl2pPr marL="120015" indent="0" algn="ctr">
              <a:buNone/>
              <a:defRPr sz="525"/>
            </a:lvl2pPr>
            <a:lvl3pPr marL="240030" indent="0" algn="ctr">
              <a:buNone/>
              <a:defRPr sz="472"/>
            </a:lvl3pPr>
            <a:lvl4pPr marL="360045" indent="0" algn="ctr">
              <a:buNone/>
              <a:defRPr sz="420"/>
            </a:lvl4pPr>
            <a:lvl5pPr marL="480060" indent="0" algn="ctr">
              <a:buNone/>
              <a:defRPr sz="420"/>
            </a:lvl5pPr>
            <a:lvl6pPr marL="600075" indent="0" algn="ctr">
              <a:buNone/>
              <a:defRPr sz="420"/>
            </a:lvl6pPr>
            <a:lvl7pPr marL="720090" indent="0" algn="ctr">
              <a:buNone/>
              <a:defRPr sz="420"/>
            </a:lvl7pPr>
            <a:lvl8pPr marL="840105" indent="0" algn="ctr">
              <a:buNone/>
              <a:defRPr sz="420"/>
            </a:lvl8pPr>
            <a:lvl9pPr marL="960120" indent="0" algn="ctr">
              <a:buNone/>
              <a:defRPr sz="4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7A79-0BAB-4B82-AFCA-40FBCAFF2E5A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11FDC-8B61-4AF2-AC2F-6533055FB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324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7A79-0BAB-4B82-AFCA-40FBCAFF2E5A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11FDC-8B61-4AF2-AC2F-6533055FB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1" y="455930"/>
            <a:ext cx="2760345" cy="760730"/>
          </a:xfrm>
        </p:spPr>
        <p:txBody>
          <a:bodyPr anchor="b"/>
          <a:lstStyle>
            <a:lvl1pPr>
              <a:defRPr sz="157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1" y="1223857"/>
            <a:ext cx="2760345" cy="400050"/>
          </a:xfrm>
        </p:spPr>
        <p:txBody>
          <a:bodyPr/>
          <a:lstStyle>
            <a:lvl1pPr marL="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1pPr>
            <a:lvl2pPr marL="120015" indent="0">
              <a:buNone/>
              <a:defRPr sz="525">
                <a:solidFill>
                  <a:schemeClr val="tx1">
                    <a:tint val="75000"/>
                  </a:schemeClr>
                </a:solidFill>
              </a:defRPr>
            </a:lvl2pPr>
            <a:lvl3pPr marL="240030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3pPr>
            <a:lvl4pPr marL="360045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4pPr>
            <a:lvl5pPr marL="48006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5pPr>
            <a:lvl6pPr marL="600075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6pPr>
            <a:lvl7pPr marL="72009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7pPr>
            <a:lvl8pPr marL="840105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8pPr>
            <a:lvl9pPr marL="96012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7A79-0BAB-4B82-AFCA-40FBCAFF2E5A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11FDC-8B61-4AF2-AC2F-6533055FB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66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8" y="486833"/>
            <a:ext cx="1360170" cy="11603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3" y="486833"/>
            <a:ext cx="1360170" cy="11603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7A79-0BAB-4B82-AFCA-40FBCAFF2E5A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11FDC-8B61-4AF2-AC2F-6533055FB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" y="97367"/>
            <a:ext cx="2760345" cy="35348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5" y="448310"/>
            <a:ext cx="1353919" cy="219710"/>
          </a:xfrm>
        </p:spPr>
        <p:txBody>
          <a:bodyPr anchor="b"/>
          <a:lstStyle>
            <a:lvl1pPr marL="0" indent="0">
              <a:buNone/>
              <a:defRPr sz="630" b="1"/>
            </a:lvl1pPr>
            <a:lvl2pPr marL="120015" indent="0">
              <a:buNone/>
              <a:defRPr sz="525" b="1"/>
            </a:lvl2pPr>
            <a:lvl3pPr marL="240030" indent="0">
              <a:buNone/>
              <a:defRPr sz="472" b="1"/>
            </a:lvl3pPr>
            <a:lvl4pPr marL="360045" indent="0">
              <a:buNone/>
              <a:defRPr sz="420" b="1"/>
            </a:lvl4pPr>
            <a:lvl5pPr marL="480060" indent="0">
              <a:buNone/>
              <a:defRPr sz="420" b="1"/>
            </a:lvl5pPr>
            <a:lvl6pPr marL="600075" indent="0">
              <a:buNone/>
              <a:defRPr sz="420" b="1"/>
            </a:lvl6pPr>
            <a:lvl7pPr marL="720090" indent="0">
              <a:buNone/>
              <a:defRPr sz="420" b="1"/>
            </a:lvl7pPr>
            <a:lvl8pPr marL="840105" indent="0">
              <a:buNone/>
              <a:defRPr sz="420" b="1"/>
            </a:lvl8pPr>
            <a:lvl9pPr marL="960120" indent="0">
              <a:buNone/>
              <a:defRPr sz="4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5" y="668020"/>
            <a:ext cx="1353919" cy="9825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" y="448310"/>
            <a:ext cx="1360587" cy="219710"/>
          </a:xfrm>
        </p:spPr>
        <p:txBody>
          <a:bodyPr anchor="b"/>
          <a:lstStyle>
            <a:lvl1pPr marL="0" indent="0">
              <a:buNone/>
              <a:defRPr sz="630" b="1"/>
            </a:lvl1pPr>
            <a:lvl2pPr marL="120015" indent="0">
              <a:buNone/>
              <a:defRPr sz="525" b="1"/>
            </a:lvl2pPr>
            <a:lvl3pPr marL="240030" indent="0">
              <a:buNone/>
              <a:defRPr sz="472" b="1"/>
            </a:lvl3pPr>
            <a:lvl4pPr marL="360045" indent="0">
              <a:buNone/>
              <a:defRPr sz="420" b="1"/>
            </a:lvl4pPr>
            <a:lvl5pPr marL="480060" indent="0">
              <a:buNone/>
              <a:defRPr sz="420" b="1"/>
            </a:lvl5pPr>
            <a:lvl6pPr marL="600075" indent="0">
              <a:buNone/>
              <a:defRPr sz="420" b="1"/>
            </a:lvl6pPr>
            <a:lvl7pPr marL="720090" indent="0">
              <a:buNone/>
              <a:defRPr sz="420" b="1"/>
            </a:lvl7pPr>
            <a:lvl8pPr marL="840105" indent="0">
              <a:buNone/>
              <a:defRPr sz="420" b="1"/>
            </a:lvl8pPr>
            <a:lvl9pPr marL="960120" indent="0">
              <a:buNone/>
              <a:defRPr sz="4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" y="668020"/>
            <a:ext cx="1360587" cy="9825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7A79-0BAB-4B82-AFCA-40FBCAFF2E5A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11FDC-8B61-4AF2-AC2F-6533055FB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10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7A79-0BAB-4B82-AFCA-40FBCAFF2E5A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11FDC-8B61-4AF2-AC2F-6533055FB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70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7A79-0BAB-4B82-AFCA-40FBCAFF2E5A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11FDC-8B61-4AF2-AC2F-6533055FB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5" y="121920"/>
            <a:ext cx="1032212" cy="426720"/>
          </a:xfrm>
        </p:spPr>
        <p:txBody>
          <a:bodyPr anchor="b"/>
          <a:lstStyle>
            <a:lvl1pPr>
              <a:defRPr sz="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7" y="263314"/>
            <a:ext cx="1620203" cy="1299633"/>
          </a:xfrm>
        </p:spPr>
        <p:txBody>
          <a:bodyPr/>
          <a:lstStyle>
            <a:lvl1pPr>
              <a:defRPr sz="840"/>
            </a:lvl1pPr>
            <a:lvl2pPr>
              <a:defRPr sz="735"/>
            </a:lvl2pPr>
            <a:lvl3pPr>
              <a:defRPr sz="630"/>
            </a:lvl3pPr>
            <a:lvl4pPr>
              <a:defRPr sz="525"/>
            </a:lvl4pPr>
            <a:lvl5pPr>
              <a:defRPr sz="525"/>
            </a:lvl5pPr>
            <a:lvl6pPr>
              <a:defRPr sz="525"/>
            </a:lvl6pPr>
            <a:lvl7pPr>
              <a:defRPr sz="525"/>
            </a:lvl7pPr>
            <a:lvl8pPr>
              <a:defRPr sz="525"/>
            </a:lvl8pPr>
            <a:lvl9pPr>
              <a:defRPr sz="5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5" y="548640"/>
            <a:ext cx="1032212" cy="1016423"/>
          </a:xfrm>
        </p:spPr>
        <p:txBody>
          <a:bodyPr/>
          <a:lstStyle>
            <a:lvl1pPr marL="0" indent="0">
              <a:buNone/>
              <a:defRPr sz="420"/>
            </a:lvl1pPr>
            <a:lvl2pPr marL="120015" indent="0">
              <a:buNone/>
              <a:defRPr sz="368"/>
            </a:lvl2pPr>
            <a:lvl3pPr marL="240030" indent="0">
              <a:buNone/>
              <a:defRPr sz="315"/>
            </a:lvl3pPr>
            <a:lvl4pPr marL="360045" indent="0">
              <a:buNone/>
              <a:defRPr sz="263"/>
            </a:lvl4pPr>
            <a:lvl5pPr marL="480060" indent="0">
              <a:buNone/>
              <a:defRPr sz="263"/>
            </a:lvl5pPr>
            <a:lvl6pPr marL="600075" indent="0">
              <a:buNone/>
              <a:defRPr sz="263"/>
            </a:lvl6pPr>
            <a:lvl7pPr marL="720090" indent="0">
              <a:buNone/>
              <a:defRPr sz="263"/>
            </a:lvl7pPr>
            <a:lvl8pPr marL="840105" indent="0">
              <a:buNone/>
              <a:defRPr sz="263"/>
            </a:lvl8pPr>
            <a:lvl9pPr marL="960120" indent="0">
              <a:buNone/>
              <a:defRPr sz="2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7A79-0BAB-4B82-AFCA-40FBCAFF2E5A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11FDC-8B61-4AF2-AC2F-6533055FB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034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5" y="121920"/>
            <a:ext cx="1032212" cy="426720"/>
          </a:xfrm>
        </p:spPr>
        <p:txBody>
          <a:bodyPr anchor="b"/>
          <a:lstStyle>
            <a:lvl1pPr>
              <a:defRPr sz="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7" y="263314"/>
            <a:ext cx="1620203" cy="1299633"/>
          </a:xfrm>
        </p:spPr>
        <p:txBody>
          <a:bodyPr anchor="t"/>
          <a:lstStyle>
            <a:lvl1pPr marL="0" indent="0">
              <a:buNone/>
              <a:defRPr sz="840"/>
            </a:lvl1pPr>
            <a:lvl2pPr marL="120015" indent="0">
              <a:buNone/>
              <a:defRPr sz="735"/>
            </a:lvl2pPr>
            <a:lvl3pPr marL="240030" indent="0">
              <a:buNone/>
              <a:defRPr sz="630"/>
            </a:lvl3pPr>
            <a:lvl4pPr marL="360045" indent="0">
              <a:buNone/>
              <a:defRPr sz="525"/>
            </a:lvl4pPr>
            <a:lvl5pPr marL="480060" indent="0">
              <a:buNone/>
              <a:defRPr sz="525"/>
            </a:lvl5pPr>
            <a:lvl6pPr marL="600075" indent="0">
              <a:buNone/>
              <a:defRPr sz="525"/>
            </a:lvl6pPr>
            <a:lvl7pPr marL="720090" indent="0">
              <a:buNone/>
              <a:defRPr sz="525"/>
            </a:lvl7pPr>
            <a:lvl8pPr marL="840105" indent="0">
              <a:buNone/>
              <a:defRPr sz="525"/>
            </a:lvl8pPr>
            <a:lvl9pPr marL="960120" indent="0">
              <a:buNone/>
              <a:defRPr sz="52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5" y="548640"/>
            <a:ext cx="1032212" cy="1016423"/>
          </a:xfrm>
        </p:spPr>
        <p:txBody>
          <a:bodyPr/>
          <a:lstStyle>
            <a:lvl1pPr marL="0" indent="0">
              <a:buNone/>
              <a:defRPr sz="420"/>
            </a:lvl1pPr>
            <a:lvl2pPr marL="120015" indent="0">
              <a:buNone/>
              <a:defRPr sz="368"/>
            </a:lvl2pPr>
            <a:lvl3pPr marL="240030" indent="0">
              <a:buNone/>
              <a:defRPr sz="315"/>
            </a:lvl3pPr>
            <a:lvl4pPr marL="360045" indent="0">
              <a:buNone/>
              <a:defRPr sz="263"/>
            </a:lvl4pPr>
            <a:lvl5pPr marL="480060" indent="0">
              <a:buNone/>
              <a:defRPr sz="263"/>
            </a:lvl5pPr>
            <a:lvl6pPr marL="600075" indent="0">
              <a:buNone/>
              <a:defRPr sz="263"/>
            </a:lvl6pPr>
            <a:lvl7pPr marL="720090" indent="0">
              <a:buNone/>
              <a:defRPr sz="263"/>
            </a:lvl7pPr>
            <a:lvl8pPr marL="840105" indent="0">
              <a:buNone/>
              <a:defRPr sz="263"/>
            </a:lvl8pPr>
            <a:lvl9pPr marL="960120" indent="0">
              <a:buNone/>
              <a:defRPr sz="2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7A79-0BAB-4B82-AFCA-40FBCAFF2E5A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11FDC-8B61-4AF2-AC2F-6533055FB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087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7A79-0BAB-4B82-AFCA-40FBCAFF2E5A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11FDC-8B61-4AF2-AC2F-6533055FB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9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" y="97367"/>
            <a:ext cx="690086" cy="15498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" y="97367"/>
            <a:ext cx="2030254" cy="15498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7A79-0BAB-4B82-AFCA-40FBCAFF2E5A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11FDC-8B61-4AF2-AC2F-6533055FB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8" y="97367"/>
            <a:ext cx="2760345" cy="353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8" y="486833"/>
            <a:ext cx="2760345" cy="1160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8" y="1695027"/>
            <a:ext cx="720090" cy="973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57A79-0BAB-4B82-AFCA-40FBCAFF2E5A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3" y="1695027"/>
            <a:ext cx="1080135" cy="973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3" y="1695027"/>
            <a:ext cx="720090" cy="973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11FDC-8B61-4AF2-AC2F-6533055FB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4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40030" rtl="0" eaLnBrk="1" latinLnBrk="0" hangingPunct="1">
        <a:lnSpc>
          <a:spcPct val="90000"/>
        </a:lnSpc>
        <a:spcBef>
          <a:spcPct val="0"/>
        </a:spcBef>
        <a:buNone/>
        <a:defRPr sz="11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008" indent="-60008" algn="l" defTabSz="24003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735" kern="1200">
          <a:solidFill>
            <a:schemeClr val="tx1"/>
          </a:solidFill>
          <a:latin typeface="+mn-lt"/>
          <a:ea typeface="+mn-ea"/>
          <a:cs typeface="+mn-cs"/>
        </a:defRPr>
      </a:lvl1pPr>
      <a:lvl2pPr marL="18002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2pPr>
      <a:lvl3pPr marL="30003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525" kern="1200">
          <a:solidFill>
            <a:schemeClr val="tx1"/>
          </a:solidFill>
          <a:latin typeface="+mn-lt"/>
          <a:ea typeface="+mn-ea"/>
          <a:cs typeface="+mn-cs"/>
        </a:defRPr>
      </a:lvl3pPr>
      <a:lvl4pPr marL="42005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4pPr>
      <a:lvl5pPr marL="54006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5pPr>
      <a:lvl6pPr marL="66008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6pPr>
      <a:lvl7pPr marL="78009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7pPr>
      <a:lvl8pPr marL="90011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8pPr>
      <a:lvl9pPr marL="102012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1pPr>
      <a:lvl2pPr marL="12001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2pPr>
      <a:lvl3pPr marL="24003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3pPr>
      <a:lvl4pPr marL="36004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4pPr>
      <a:lvl5pPr marL="48006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5pPr>
      <a:lvl6pPr marL="60007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6pPr>
      <a:lvl7pPr marL="72009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7pPr>
      <a:lvl8pPr marL="84010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8pPr>
      <a:lvl9pPr marL="96012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00400" cy="1828800"/>
          </a:xfrm>
          <a:prstGeom prst="rect">
            <a:avLst/>
          </a:prstGeom>
          <a:solidFill>
            <a:srgbClr val="F26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66"/>
          <a:stretch/>
        </p:blipFill>
        <p:spPr>
          <a:xfrm>
            <a:off x="960120" y="142002"/>
            <a:ext cx="1280160" cy="11551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6765" y="1223516"/>
            <a:ext cx="2466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16-18, 2017 | SANTA ROSA, CA</a:t>
            </a:r>
            <a:br>
              <a:rPr lang="en-US" sz="1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days, 300 miles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24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73529" y="994264"/>
            <a:ext cx="14570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FOLLOW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b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    @</a:t>
            </a:r>
            <a:r>
              <a:rPr lang="en-US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instagramaccount</a:t>
            </a: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chefscycle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364" y="178339"/>
            <a:ext cx="169816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spc="30" dirty="0" smtClean="0">
                <a:solidFill>
                  <a:srgbClr val="F267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RIDER NAME</a:t>
            </a: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  <a:p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Support me as I fight childhood hunger outside </a:t>
            </a:r>
            <a:br>
              <a:rPr lang="en-US" sz="900" spc="1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the kitchen</a:t>
            </a:r>
            <a:endParaRPr lang="en-US" sz="900" spc="1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73529" y="178339"/>
            <a:ext cx="1381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DONATE</a:t>
            </a: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bit.ly/</a:t>
            </a:r>
            <a:r>
              <a:rPr lang="en-US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shortlink</a:t>
            </a: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$1 = 10 meals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802" y="1208605"/>
            <a:ext cx="118872" cy="11887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0" y="1208605"/>
            <a:ext cx="1371600" cy="44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406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29</Words>
  <Application>Microsoft Office PowerPoint</Application>
  <PresentationFormat>Custom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Share Our Strength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Kong, Alexandra</dc:creator>
  <cp:lastModifiedBy>Kong, Alexandra</cp:lastModifiedBy>
  <cp:revision>8</cp:revision>
  <dcterms:created xsi:type="dcterms:W3CDTF">2017-02-27T21:37:21Z</dcterms:created>
  <dcterms:modified xsi:type="dcterms:W3CDTF">2017-02-27T22:40:44Z</dcterms:modified>
</cp:coreProperties>
</file>